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BCCCB-1FF9-4C9C-AB30-AE84AB330B0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411CC-91FB-44F3-8581-661D42C11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6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411CC-91FB-44F3-8581-661D42C11B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9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2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7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6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8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9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6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3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0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1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 ORIENTED SYSTEM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Er.Surbhi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Shriwastav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Assistant professor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Dept.of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CSE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370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class </a:t>
            </a:r>
            <a:r>
              <a:rPr lang="en-US" dirty="0" err="1"/>
              <a:t>MyClass</a:t>
            </a:r>
            <a:r>
              <a:rPr lang="en-US" dirty="0"/>
              <a:t> {        </a:t>
            </a:r>
            <a:r>
              <a:rPr lang="en-US" dirty="0" smtClean="0"/>
              <a:t>// The class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public:              // Access </a:t>
            </a:r>
            <a:r>
              <a:rPr lang="en-US" dirty="0" err="1"/>
              <a:t>specifier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void </a:t>
            </a:r>
            <a:r>
              <a:rPr lang="en-US" dirty="0" err="1"/>
              <a:t>myMethod</a:t>
            </a:r>
            <a:r>
              <a:rPr lang="en-US" dirty="0"/>
              <a:t>() {  // Method/function defined inside the class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cout</a:t>
            </a:r>
            <a:r>
              <a:rPr lang="en-US" dirty="0"/>
              <a:t> &lt;&lt; "Hello World!";</a:t>
            </a:r>
            <a:br>
              <a:rPr lang="en-US" dirty="0"/>
            </a:br>
            <a:r>
              <a:rPr lang="en-US" dirty="0"/>
              <a:t>    }</a:t>
            </a:r>
            <a:br>
              <a:rPr lang="en-US" dirty="0"/>
            </a:br>
            <a:r>
              <a:rPr lang="en-US" dirty="0"/>
              <a:t>};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int</a:t>
            </a:r>
            <a:r>
              <a:rPr lang="en-US" dirty="0"/>
              <a:t> main() {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MyClass</a:t>
            </a:r>
            <a:r>
              <a:rPr lang="en-US" dirty="0"/>
              <a:t> </a:t>
            </a:r>
            <a:r>
              <a:rPr lang="en-US" dirty="0" err="1"/>
              <a:t>myObj</a:t>
            </a:r>
            <a:r>
              <a:rPr lang="en-US" dirty="0"/>
              <a:t>;     // Create an object of </a:t>
            </a:r>
            <a:r>
              <a:rPr lang="en-US" dirty="0" err="1"/>
              <a:t>MyClass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</a:t>
            </a:r>
            <a:r>
              <a:rPr lang="en-US" dirty="0" err="1"/>
              <a:t>myObj.myMethod</a:t>
            </a:r>
            <a:r>
              <a:rPr lang="en-US" dirty="0"/>
              <a:t>();  // Call the method</a:t>
            </a:r>
            <a:br>
              <a:rPr lang="en-US" dirty="0"/>
            </a:br>
            <a:r>
              <a:rPr lang="en-US" dirty="0"/>
              <a:t>  return 0;</a:t>
            </a:r>
            <a:br>
              <a:rPr lang="en-US" dirty="0"/>
            </a:b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3086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THANKYOU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90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is OOP?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OOP stands for Object-Oriented Programming.</a:t>
            </a:r>
          </a:p>
          <a:p>
            <a:pPr algn="just"/>
            <a:r>
              <a:rPr lang="en-US" dirty="0"/>
              <a:t>Procedural programming is about writing procedures or functions that perform operations on the data, while object-oriented programming is about creating objects that contain both data and functions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82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OOP has </a:t>
            </a:r>
            <a:r>
              <a:rPr lang="en-US" dirty="0"/>
              <a:t>several advantages over procedural </a:t>
            </a:r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OOP is faster and easier to execute</a:t>
            </a:r>
          </a:p>
          <a:p>
            <a:r>
              <a:rPr lang="en-US" dirty="0"/>
              <a:t>OOP provides a clear structure for the programs</a:t>
            </a:r>
          </a:p>
          <a:p>
            <a:r>
              <a:rPr lang="en-US" dirty="0"/>
              <a:t>OOP helps to keep the C++ code DRY "Don't Repeat Yourself", and makes the code easier to maintain, modify and debug</a:t>
            </a:r>
          </a:p>
          <a:p>
            <a:r>
              <a:rPr lang="en-US" dirty="0"/>
              <a:t>OOP makes it possible to create full reusable applications with less code and shorter development </a:t>
            </a:r>
            <a:r>
              <a:rPr lang="en-US" dirty="0" smtClean="0"/>
              <a:t>time.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9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are Classes and Objects?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514600"/>
            <a:ext cx="24384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38800" y="2514600"/>
            <a:ext cx="25908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VOLVO</a:t>
            </a:r>
          </a:p>
          <a:p>
            <a:pPr algn="ctr"/>
            <a:r>
              <a:rPr lang="en-US" dirty="0" smtClean="0"/>
              <a:t>AUDI</a:t>
            </a:r>
          </a:p>
          <a:p>
            <a:pPr algn="ctr"/>
            <a:r>
              <a:rPr lang="en-US" dirty="0" smtClean="0"/>
              <a:t>TOYOTA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9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Classes/Objects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C++ is an object-oriented programming language.</a:t>
            </a:r>
          </a:p>
          <a:p>
            <a:r>
              <a:rPr lang="en-US" dirty="0"/>
              <a:t>Everything in C++ is associated with classes and objects, along with its attributes and methods. For example: in real life, a car is an </a:t>
            </a:r>
            <a:r>
              <a:rPr lang="en-US" b="1" dirty="0"/>
              <a:t>object</a:t>
            </a:r>
            <a:r>
              <a:rPr lang="en-US" dirty="0"/>
              <a:t>. The car has </a:t>
            </a:r>
            <a:r>
              <a:rPr lang="en-US" b="1" dirty="0"/>
              <a:t>attributes</a:t>
            </a:r>
            <a:r>
              <a:rPr lang="en-US" dirty="0"/>
              <a:t>, such as weight and color, and </a:t>
            </a:r>
            <a:r>
              <a:rPr lang="en-US" b="1" dirty="0"/>
              <a:t>methods</a:t>
            </a:r>
            <a:r>
              <a:rPr lang="en-US" dirty="0"/>
              <a:t>, such as drive and brake.</a:t>
            </a:r>
          </a:p>
          <a:p>
            <a:r>
              <a:rPr lang="en-US" dirty="0"/>
              <a:t>Attributes and methods are basically </a:t>
            </a:r>
            <a:r>
              <a:rPr lang="en-US" b="1" dirty="0"/>
              <a:t>variables</a:t>
            </a:r>
            <a:r>
              <a:rPr lang="en-US" dirty="0"/>
              <a:t> and </a:t>
            </a:r>
            <a:r>
              <a:rPr lang="en-US" b="1" dirty="0"/>
              <a:t>functions</a:t>
            </a:r>
            <a:r>
              <a:rPr lang="en-US" dirty="0"/>
              <a:t> that belongs to the class. These are often referred to as "class members".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5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Create </a:t>
            </a:r>
            <a:r>
              <a:rPr lang="en-US" dirty="0"/>
              <a:t>a Class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class called "</a:t>
            </a:r>
            <a:r>
              <a:rPr lang="en-US" dirty="0" err="1"/>
              <a:t>MyClass</a:t>
            </a:r>
            <a:r>
              <a:rPr lang="en-US" dirty="0"/>
              <a:t>":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class </a:t>
            </a:r>
            <a:r>
              <a:rPr lang="en-US" dirty="0" err="1"/>
              <a:t>MyClass</a:t>
            </a:r>
            <a:r>
              <a:rPr lang="en-US" dirty="0"/>
              <a:t> {       // The class</a:t>
            </a:r>
            <a:br>
              <a:rPr lang="en-US" dirty="0"/>
            </a:br>
            <a:r>
              <a:rPr lang="en-US" dirty="0"/>
              <a:t>  public:             // Access </a:t>
            </a:r>
            <a:r>
              <a:rPr lang="en-US" dirty="0" err="1"/>
              <a:t>specifier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</a:t>
            </a:r>
            <a:r>
              <a:rPr lang="en-US" dirty="0" err="1"/>
              <a:t>int</a:t>
            </a:r>
            <a:r>
              <a:rPr lang="en-US" dirty="0"/>
              <a:t> </a:t>
            </a:r>
            <a:r>
              <a:rPr lang="en-US" dirty="0" err="1"/>
              <a:t>myNum</a:t>
            </a:r>
            <a:r>
              <a:rPr lang="en-US" dirty="0"/>
              <a:t>;        // Attribute (</a:t>
            </a:r>
            <a:r>
              <a:rPr lang="en-US" dirty="0" err="1"/>
              <a:t>int</a:t>
            </a:r>
            <a:r>
              <a:rPr lang="en-US" dirty="0"/>
              <a:t> variable)</a:t>
            </a:r>
            <a:br>
              <a:rPr lang="en-US" dirty="0"/>
            </a:br>
            <a:r>
              <a:rPr lang="en-US" dirty="0"/>
              <a:t>    string </a:t>
            </a:r>
            <a:r>
              <a:rPr lang="en-US" dirty="0" err="1"/>
              <a:t>myString</a:t>
            </a:r>
            <a:r>
              <a:rPr lang="en-US" dirty="0"/>
              <a:t>;  // Attribute (string variable)</a:t>
            </a:r>
            <a:br>
              <a:rPr lang="en-US" dirty="0"/>
            </a:br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89130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Create </a:t>
            </a:r>
            <a:r>
              <a:rPr lang="en-US" dirty="0"/>
              <a:t>an Object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Create an object called "</a:t>
            </a:r>
            <a:r>
              <a:rPr lang="en-US" dirty="0" err="1"/>
              <a:t>myObj</a:t>
            </a:r>
            <a:r>
              <a:rPr lang="en-US" dirty="0"/>
              <a:t>" and access the attributes:</a:t>
            </a:r>
          </a:p>
          <a:p>
            <a:pPr marL="0" indent="0">
              <a:buNone/>
            </a:pPr>
            <a:r>
              <a:rPr lang="en-US" dirty="0"/>
              <a:t>class </a:t>
            </a:r>
            <a:r>
              <a:rPr lang="en-US" dirty="0" err="1"/>
              <a:t>MyClass</a:t>
            </a:r>
            <a:r>
              <a:rPr lang="en-US" dirty="0"/>
              <a:t> {       // The class</a:t>
            </a:r>
            <a:br>
              <a:rPr lang="en-US" dirty="0"/>
            </a:br>
            <a:r>
              <a:rPr lang="en-US" dirty="0"/>
              <a:t>  public:             // Access </a:t>
            </a:r>
            <a:r>
              <a:rPr lang="en-US" dirty="0" err="1"/>
              <a:t>specifier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</a:t>
            </a:r>
            <a:r>
              <a:rPr lang="en-US" dirty="0" err="1"/>
              <a:t>int</a:t>
            </a:r>
            <a:r>
              <a:rPr lang="en-US" dirty="0"/>
              <a:t> </a:t>
            </a:r>
            <a:r>
              <a:rPr lang="en-US" dirty="0" err="1"/>
              <a:t>myNum</a:t>
            </a:r>
            <a:r>
              <a:rPr lang="en-US" dirty="0"/>
              <a:t>;        // Attribute (</a:t>
            </a:r>
            <a:r>
              <a:rPr lang="en-US" dirty="0" err="1"/>
              <a:t>int</a:t>
            </a:r>
            <a:r>
              <a:rPr lang="en-US" dirty="0"/>
              <a:t> variable)</a:t>
            </a:r>
            <a:br>
              <a:rPr lang="en-US" dirty="0"/>
            </a:br>
            <a:r>
              <a:rPr lang="en-US" dirty="0"/>
              <a:t>    string </a:t>
            </a:r>
            <a:r>
              <a:rPr lang="en-US" dirty="0" err="1"/>
              <a:t>myString</a:t>
            </a:r>
            <a:r>
              <a:rPr lang="en-US" dirty="0"/>
              <a:t>;  // Attribute (string variable)</a:t>
            </a:r>
            <a:br>
              <a:rPr lang="en-US" dirty="0"/>
            </a:br>
            <a:r>
              <a:rPr lang="en-US" dirty="0"/>
              <a:t>};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int</a:t>
            </a:r>
            <a:r>
              <a:rPr lang="en-US" dirty="0"/>
              <a:t> main() {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MyClass</a:t>
            </a:r>
            <a:r>
              <a:rPr lang="en-US" dirty="0"/>
              <a:t> </a:t>
            </a:r>
            <a:r>
              <a:rPr lang="en-US" b="1" dirty="0" err="1"/>
              <a:t>myObj</a:t>
            </a:r>
            <a:r>
              <a:rPr lang="en-US" dirty="0"/>
              <a:t>;  // Create an object of </a:t>
            </a:r>
            <a:r>
              <a:rPr lang="en-US" dirty="0" err="1"/>
              <a:t>MyClass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// Access attributes and set values</a:t>
            </a:r>
            <a:br>
              <a:rPr lang="en-US" dirty="0"/>
            </a:br>
            <a:r>
              <a:rPr lang="en-US" dirty="0"/>
              <a:t>  </a:t>
            </a:r>
            <a:r>
              <a:rPr lang="en-US" b="1" dirty="0" err="1"/>
              <a:t>myObj.myNum</a:t>
            </a:r>
            <a:r>
              <a:rPr lang="en-US" dirty="0"/>
              <a:t> = 15; </a:t>
            </a:r>
            <a:br>
              <a:rPr lang="en-US" dirty="0"/>
            </a:br>
            <a:r>
              <a:rPr lang="en-US" dirty="0"/>
              <a:t>  </a:t>
            </a:r>
            <a:r>
              <a:rPr lang="en-US" b="1" dirty="0" err="1"/>
              <a:t>myObj.myString</a:t>
            </a:r>
            <a:r>
              <a:rPr lang="en-US" dirty="0"/>
              <a:t> = "Some text";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// Print attribute values</a:t>
            </a:r>
            <a:br>
              <a:rPr lang="en-US" dirty="0"/>
            </a:br>
            <a:r>
              <a:rPr lang="en-US" dirty="0"/>
              <a:t>  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myObj.myNum</a:t>
            </a:r>
            <a:r>
              <a:rPr lang="en-US" dirty="0"/>
              <a:t> &lt;&lt; "\n";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myObj.myString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 return 0;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4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Multiple </a:t>
            </a:r>
            <a:r>
              <a:rPr lang="en-US" dirty="0"/>
              <a:t>Objects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You can create multiple objects of one class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// </a:t>
            </a:r>
            <a:r>
              <a:rPr lang="en-US" dirty="0"/>
              <a:t>Create a Car class with some attributes</a:t>
            </a:r>
            <a:br>
              <a:rPr lang="en-US" dirty="0"/>
            </a:br>
            <a:r>
              <a:rPr lang="en-US" dirty="0"/>
              <a:t>class Car {</a:t>
            </a:r>
            <a:br>
              <a:rPr lang="en-US" dirty="0"/>
            </a:br>
            <a:r>
              <a:rPr lang="en-US" dirty="0"/>
              <a:t>  public:</a:t>
            </a:r>
            <a:br>
              <a:rPr lang="en-US" dirty="0"/>
            </a:br>
            <a:r>
              <a:rPr lang="en-US" dirty="0"/>
              <a:t>    string brand;   </a:t>
            </a:r>
            <a:br>
              <a:rPr lang="en-US" dirty="0"/>
            </a:br>
            <a:r>
              <a:rPr lang="en-US" dirty="0"/>
              <a:t>    string model;</a:t>
            </a:r>
            <a:br>
              <a:rPr lang="en-US" dirty="0"/>
            </a:br>
            <a:r>
              <a:rPr lang="en-US" dirty="0"/>
              <a:t>    </a:t>
            </a:r>
            <a:r>
              <a:rPr lang="en-US" dirty="0" err="1"/>
              <a:t>int</a:t>
            </a:r>
            <a:r>
              <a:rPr lang="en-US" dirty="0"/>
              <a:t> year;</a:t>
            </a:r>
            <a:br>
              <a:rPr lang="en-US" dirty="0"/>
            </a:br>
            <a:r>
              <a:rPr lang="en-US" dirty="0"/>
              <a:t>};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int</a:t>
            </a:r>
            <a:r>
              <a:rPr lang="en-US" dirty="0"/>
              <a:t> main() {</a:t>
            </a:r>
            <a:br>
              <a:rPr lang="en-US" dirty="0"/>
            </a:br>
            <a:r>
              <a:rPr lang="en-US" dirty="0"/>
              <a:t>  // Create an object of Car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Car</a:t>
            </a:r>
            <a:r>
              <a:rPr lang="en-US" dirty="0"/>
              <a:t> carObj1;</a:t>
            </a:r>
            <a:br>
              <a:rPr lang="en-US" dirty="0"/>
            </a:br>
            <a:r>
              <a:rPr lang="en-US" dirty="0"/>
              <a:t>  carObj1.brand = "BMW";</a:t>
            </a:r>
            <a:br>
              <a:rPr lang="en-US" dirty="0"/>
            </a:br>
            <a:r>
              <a:rPr lang="en-US" dirty="0"/>
              <a:t>  carObj1.model = "X5";</a:t>
            </a:r>
            <a:br>
              <a:rPr lang="en-US" dirty="0"/>
            </a:br>
            <a:r>
              <a:rPr lang="en-US" dirty="0"/>
              <a:t>  carObj1.year = 1999;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// Create another object of Car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Car</a:t>
            </a:r>
            <a:r>
              <a:rPr lang="en-US" dirty="0"/>
              <a:t> carObj2;</a:t>
            </a:r>
            <a:br>
              <a:rPr lang="en-US" dirty="0"/>
            </a:br>
            <a:r>
              <a:rPr lang="en-US" dirty="0"/>
              <a:t>  carObj2.brand = "Ford";</a:t>
            </a:r>
            <a:br>
              <a:rPr lang="en-US" dirty="0"/>
            </a:br>
            <a:r>
              <a:rPr lang="en-US" dirty="0"/>
              <a:t>  carObj2.model = "Mustang";</a:t>
            </a:r>
            <a:br>
              <a:rPr lang="en-US" dirty="0"/>
            </a:br>
            <a:r>
              <a:rPr lang="en-US" dirty="0"/>
              <a:t>  carObj2.year = 1969;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// Print attribute values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cout</a:t>
            </a:r>
            <a:r>
              <a:rPr lang="en-US" dirty="0"/>
              <a:t> &lt;&lt; carObj1.brand &lt;&lt; " " &lt;&lt; carObj1.model &lt;&lt; " " &lt;&lt; carObj1.year &lt;&lt; "\n";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cout</a:t>
            </a:r>
            <a:r>
              <a:rPr lang="en-US" dirty="0"/>
              <a:t> &lt;&lt; carObj2.brand &lt;&lt; " " &lt;&lt; carObj2.model &lt;&lt; " " &lt;&lt; carObj2.year &lt;&lt; "\n";</a:t>
            </a:r>
            <a:br>
              <a:rPr lang="en-US" dirty="0"/>
            </a:br>
            <a:r>
              <a:rPr lang="en-US" dirty="0"/>
              <a:t>  return 0;</a:t>
            </a:r>
            <a:br>
              <a:rPr lang="en-US" dirty="0"/>
            </a:b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9105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 </a:t>
            </a:r>
            <a:r>
              <a:rPr lang="en-US" dirty="0"/>
              <a:t>Methods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Methods are </a:t>
            </a:r>
            <a:r>
              <a:rPr lang="en-US" b="1" dirty="0"/>
              <a:t>functions</a:t>
            </a:r>
            <a:r>
              <a:rPr lang="en-US" dirty="0"/>
              <a:t> that belongs to the class.</a:t>
            </a:r>
          </a:p>
          <a:p>
            <a:r>
              <a:rPr lang="en-US" dirty="0"/>
              <a:t>There are two ways to define functions that belongs to a class:</a:t>
            </a:r>
          </a:p>
          <a:p>
            <a:r>
              <a:rPr lang="en-US" dirty="0"/>
              <a:t>Inside class definition</a:t>
            </a:r>
          </a:p>
          <a:p>
            <a:r>
              <a:rPr lang="en-US" dirty="0"/>
              <a:t>Outside class definition</a:t>
            </a:r>
          </a:p>
        </p:txBody>
      </p:sp>
    </p:spTree>
    <p:extLst>
      <p:ext uri="{BB962C8B-B14F-4D97-AF65-F5344CB8AC3E}">
        <p14:creationId xmlns:p14="http://schemas.microsoft.com/office/powerpoint/2010/main" val="320120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180</Words>
  <Application>Microsoft Office PowerPoint</Application>
  <PresentationFormat>On-screen Show (4:3)</PresentationFormat>
  <Paragraphs>40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OBJECT ORIENTED SYSTEM DESIGN</vt:lpstr>
      <vt:lpstr> What is OOP? </vt:lpstr>
      <vt:lpstr>OOP has several advantages over procedural programming</vt:lpstr>
      <vt:lpstr> What are Classes and Objects? </vt:lpstr>
      <vt:lpstr> Classes/Objects </vt:lpstr>
      <vt:lpstr> Create a Class </vt:lpstr>
      <vt:lpstr>  Create an Object  </vt:lpstr>
      <vt:lpstr>  Multiple Objects  </vt:lpstr>
      <vt:lpstr> Class Methods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eshan</cp:lastModifiedBy>
  <cp:revision>4</cp:revision>
  <dcterms:created xsi:type="dcterms:W3CDTF">2006-08-16T00:00:00Z</dcterms:created>
  <dcterms:modified xsi:type="dcterms:W3CDTF">2023-02-24T08:31:09Z</dcterms:modified>
</cp:coreProperties>
</file>